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147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5515384/%D8%A7%D8%B3%D8%B9%D8%A7%D8%B1-%D8%A7%D9%84%D8%B3%D9%84%D8%B9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4CBAB7-7FB3-9289-85F3-66EB81CD6DED}"/>
              </a:ext>
            </a:extLst>
          </p:cNvPr>
          <p:cNvSpPr txBox="1"/>
          <p:nvPr/>
        </p:nvSpPr>
        <p:spPr>
          <a:xfrm>
            <a:off x="2265006" y="4208306"/>
            <a:ext cx="79986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US" dirty="0">
                <a:hlinkClick r:id="rId2"/>
              </a:rPr>
              <a:t>https://wordwall.net/ar/resource/5515384/%D8%A7%D8%B3%D8%B9%D8%A7%D8%B1-%D8%A7%D9%84%D8%B3%D9%84%D8%B9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8840F0-EF90-9ABD-233A-5639336A7609}"/>
              </a:ext>
            </a:extLst>
          </p:cNvPr>
          <p:cNvSpPr/>
          <p:nvPr/>
        </p:nvSpPr>
        <p:spPr>
          <a:xfrm>
            <a:off x="4360911" y="1558413"/>
            <a:ext cx="2929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لعبة تطبيقية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856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860e916-1933-4f54-bf75-902e7a9d18bb" xsi:nil="true"/>
    <Has_Teacher_Only_SectionGroup xmlns="0860e916-1933-4f54-bf75-902e7a9d18bb" xsi:nil="true"/>
    <NotebookType xmlns="0860e916-1933-4f54-bf75-902e7a9d18bb" xsi:nil="true"/>
    <Is_Collaboration_Space_Locked xmlns="0860e916-1933-4f54-bf75-902e7a9d18bb" xsi:nil="true"/>
    <_activity xmlns="0860e916-1933-4f54-bf75-902e7a9d18bb" xsi:nil="true"/>
    <FolderType xmlns="0860e916-1933-4f54-bf75-902e7a9d18bb" xsi:nil="true"/>
    <Owner xmlns="0860e916-1933-4f54-bf75-902e7a9d18bb">
      <UserInfo>
        <DisplayName/>
        <AccountId xsi:nil="true"/>
        <AccountType/>
      </UserInfo>
    </Owner>
    <Teachers xmlns="0860e916-1933-4f54-bf75-902e7a9d18bb">
      <UserInfo>
        <DisplayName/>
        <AccountId xsi:nil="true"/>
        <AccountType/>
      </UserInfo>
    </Teachers>
    <Distribution_Groups xmlns="0860e916-1933-4f54-bf75-902e7a9d18bb" xsi:nil="true"/>
    <Invited_Teachers xmlns="0860e916-1933-4f54-bf75-902e7a9d18bb" xsi:nil="true"/>
    <IsNotebookLocked xmlns="0860e916-1933-4f54-bf75-902e7a9d18bb" xsi:nil="true"/>
    <AppVersion xmlns="0860e916-1933-4f54-bf75-902e7a9d18bb" xsi:nil="true"/>
    <TeamsChannelId xmlns="0860e916-1933-4f54-bf75-902e7a9d18bb" xsi:nil="true"/>
    <Invited_Students xmlns="0860e916-1933-4f54-bf75-902e7a9d18bb" xsi:nil="true"/>
    <Templates xmlns="0860e916-1933-4f54-bf75-902e7a9d18bb" xsi:nil="true"/>
    <Self_Registration_Enabled xmlns="0860e916-1933-4f54-bf75-902e7a9d18bb" xsi:nil="true"/>
    <CultureName xmlns="0860e916-1933-4f54-bf75-902e7a9d18bb" xsi:nil="true"/>
    <Students xmlns="0860e916-1933-4f54-bf75-902e7a9d18bb">
      <UserInfo>
        <DisplayName/>
        <AccountId xsi:nil="true"/>
        <AccountType/>
      </UserInfo>
    </Students>
    <LMS_Mappings xmlns="0860e916-1933-4f54-bf75-902e7a9d18bb" xsi:nil="true"/>
    <Math_Settings xmlns="0860e916-1933-4f54-bf75-902e7a9d18bb" xsi:nil="true"/>
    <Student_Groups xmlns="0860e916-1933-4f54-bf75-902e7a9d18bb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35" ma:contentTypeDescription="Create a new document." ma:contentTypeScope="" ma:versionID="2ddfac1e7fef6f9eac1388f6f20497de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576f1197e9d1da43de699ee67ed933dc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3B7C58-FF97-49DE-81B2-B1FEEBA57D45}">
  <ds:schemaRefs>
    <ds:schemaRef ds:uri="http://schemas.microsoft.com/office/2006/metadata/properties"/>
    <ds:schemaRef ds:uri="http://purl.org/dc/elements/1.1/"/>
    <ds:schemaRef ds:uri="0860e916-1933-4f54-bf75-902e7a9d18bb"/>
    <ds:schemaRef ds:uri="c1803469-1359-4921-b8b2-4aa11e6de6e4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B0FA152-9829-4567-AB4E-4EA18F0D77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2C7810-CDFF-4E39-A431-ABE5F7E834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SAEED HAMAD AL SHAMSI</dc:creator>
  <cp:lastModifiedBy>aisha alshamsi</cp:lastModifiedBy>
  <cp:revision>9</cp:revision>
  <dcterms:created xsi:type="dcterms:W3CDTF">2023-06-15T05:18:53Z</dcterms:created>
  <dcterms:modified xsi:type="dcterms:W3CDTF">2024-01-14T10:51:40Z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