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1472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5515384/%D8%A7%D8%B3%D8%B9%D8%A7%D8%B1-%D8%A7%D9%84%D8%B3%D9%84%D8%B9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4CBAB7-7FB3-9289-85F3-66EB81CD6DED}"/>
              </a:ext>
            </a:extLst>
          </p:cNvPr>
          <p:cNvSpPr txBox="1"/>
          <p:nvPr/>
        </p:nvSpPr>
        <p:spPr>
          <a:xfrm>
            <a:off x="2265006" y="4208306"/>
            <a:ext cx="79986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dirty="0">
                <a:hlinkClick r:id="rId2"/>
              </a:rPr>
              <a:t>https://wordwall.net/ar/resource/5515384/%D8%A7%D8%B3%D8%B9%D8%A7%D8%B1-%D8%A7%D9%84%D8%B3%D9%84%D8%B9</a:t>
            </a:r>
            <a:r>
              <a:rPr lang="ar-AE" dirty="0"/>
              <a:t> 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8840F0-EF90-9ABD-233A-5639336A7609}"/>
              </a:ext>
            </a:extLst>
          </p:cNvPr>
          <p:cNvSpPr/>
          <p:nvPr/>
        </p:nvSpPr>
        <p:spPr>
          <a:xfrm>
            <a:off x="4360911" y="1558413"/>
            <a:ext cx="29290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لعبة تطبيقية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56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http://purl.org/dc/elements/1.1/"/>
    <ds:schemaRef ds:uri="0860e916-1933-4f54-bf75-902e7a9d18bb"/>
    <ds:schemaRef ds:uri="c1803469-1359-4921-b8b2-4aa11e6de6e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9</cp:revision>
  <dcterms:created xsi:type="dcterms:W3CDTF">2023-06-15T05:18:53Z</dcterms:created>
  <dcterms:modified xsi:type="dcterms:W3CDTF">2024-01-14T10:51:40Z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